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9CA6-08AF-7664-D258-3593D1789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Ananya Taneja</a:t>
            </a:r>
            <a:br>
              <a:rPr lang="en-US"/>
            </a:br>
            <a:r>
              <a:rPr lang="en-US"/>
              <a:t>roll no -21bca10351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FCE87-C882-171C-5819-161BC0CF9D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254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7D6A3-CB41-9242-AA4E-73D13ED1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51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6E17C-7199-1BFC-A0C3-09F20DBC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6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5C578-CDA4-C2EF-A50F-893C9032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8292D-37C6-7B51-7B62-155CA79B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4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D7EE9-66D6-DCC7-C9C2-6662A8D1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2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4DCFB-58E5-2485-4B5B-DF0B8E64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85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</TotalTime>
  <Words>7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Ananya Taneja roll no -21bca10351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Angel Taneja</dc:creator>
  <cp:lastModifiedBy>Angel Taneja</cp:lastModifiedBy>
  <cp:revision>1</cp:revision>
  <dcterms:created xsi:type="dcterms:W3CDTF">2025-04-12T02:49:47Z</dcterms:created>
  <dcterms:modified xsi:type="dcterms:W3CDTF">2025-04-12T03:00:17Z</dcterms:modified>
</cp:coreProperties>
</file>